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pPr/>
              <a:t>9/23/2019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IN" dirty="0" smtClean="0"/>
              <a:t>Difference between real-time and streaming systems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Real-time systems again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US" dirty="0" smtClean="0"/>
              <a:t>Based on the delay experience by consumers – soft or near real time systems</a:t>
            </a:r>
          </a:p>
          <a:p>
            <a:r>
              <a:rPr lang="en-US" dirty="0" smtClean="0"/>
              <a:t>Difference between them is blurring , hard to distinguish </a:t>
            </a:r>
          </a:p>
          <a:p>
            <a:r>
              <a:rPr lang="en-US" dirty="0" smtClean="0"/>
              <a:t>Two parts are present in larger picture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Soft or near real time systems</a:t>
            </a:r>
            <a:endParaRPr lang="en-IN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71990" y="2895600"/>
            <a:ext cx="7053185" cy="3224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1066800" y="6096000"/>
            <a:ext cx="5638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Source : Adapted from Streaming Data by Andrew </a:t>
            </a:r>
            <a:r>
              <a:rPr lang="en-US" dirty="0" err="1" smtClean="0"/>
              <a:t>Psaltis</a:t>
            </a:r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Breaking the real time system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724399"/>
          </a:xfrm>
        </p:spPr>
        <p:txBody>
          <a:bodyPr/>
          <a:lstStyle/>
          <a:p>
            <a:r>
              <a:rPr lang="en-US" dirty="0" smtClean="0"/>
              <a:t>Lets divide the real time system into two parts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Left part Non-hard real-time 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Right part client consuming data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2590800"/>
            <a:ext cx="109728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1066800" y="6096000"/>
            <a:ext cx="5638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Source : Adapted from Streaming Data by Andrew </a:t>
            </a:r>
            <a:r>
              <a:rPr lang="en-US" dirty="0" err="1" smtClean="0"/>
              <a:t>Psaltis</a:t>
            </a:r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 Data Systems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124199"/>
          </a:xfrm>
        </p:spPr>
        <p:txBody>
          <a:bodyPr>
            <a:normAutofit/>
          </a:bodyPr>
          <a:lstStyle/>
          <a:p>
            <a:r>
              <a:rPr lang="en-US" dirty="0" smtClean="0"/>
              <a:t>Computation part of real time system operating in non-hard real-time manner</a:t>
            </a:r>
          </a:p>
          <a:p>
            <a:r>
              <a:rPr lang="en-US" dirty="0" smtClean="0"/>
              <a:t>But Client not consuming the processed data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Due to network issues, application requirement, no application running </a:t>
            </a:r>
          </a:p>
          <a:p>
            <a:r>
              <a:rPr lang="en-US" dirty="0" smtClean="0"/>
              <a:t>Clients consume data when they need it </a:t>
            </a:r>
          </a:p>
          <a:p>
            <a:endParaRPr lang="en-US" dirty="0" smtClean="0"/>
          </a:p>
          <a:p>
            <a:r>
              <a:rPr lang="en-US" dirty="0" smtClean="0"/>
              <a:t>Streaming data 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Non-hard real time system with clients that consume data when they need it </a:t>
            </a:r>
          </a:p>
          <a:p>
            <a:endParaRPr lang="en-IN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Defined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view of Streaming Data System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443038"/>
            <a:ext cx="11125200" cy="397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1066800" y="6096000"/>
            <a:ext cx="5638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Source : Adapted from Streaming Data by Andrew </a:t>
            </a:r>
            <a:r>
              <a:rPr lang="en-US" dirty="0" err="1" smtClean="0"/>
              <a:t>Psaltis</a:t>
            </a:r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 Data Systems(2)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428999"/>
          </a:xfrm>
        </p:spPr>
        <p:txBody>
          <a:bodyPr>
            <a:normAutofit/>
          </a:bodyPr>
          <a:lstStyle/>
          <a:p>
            <a:r>
              <a:rPr lang="en-US" dirty="0" smtClean="0"/>
              <a:t>Lets divide the earlier discussed examples into two parts and identify the streaming part of it </a:t>
            </a:r>
          </a:p>
          <a:p>
            <a:endParaRPr lang="en-US" dirty="0" smtClean="0"/>
          </a:p>
          <a:p>
            <a:r>
              <a:rPr lang="en-US" dirty="0" smtClean="0"/>
              <a:t>Twitter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 streaming system that processes tweets and allows clients to request the tweets when needed</a:t>
            </a:r>
          </a:p>
          <a:p>
            <a:r>
              <a:rPr lang="en-US" dirty="0" smtClean="0"/>
              <a:t>Flight Tracking 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 streaming system that processes most recent flight status data and allows client to request the latest data for particular flight </a:t>
            </a:r>
          </a:p>
          <a:p>
            <a:r>
              <a:rPr lang="en-US" dirty="0" smtClean="0"/>
              <a:t>Real time Quotes Tracking 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 streaming system that processes the price quotes of stocks and allows clients to request the latest quote of stock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Examples revisited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 Difference between batch processing and stream 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3175</TotalTime>
  <Words>263</Words>
  <Application>Microsoft Office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Difference between real-time and streaming systems</vt:lpstr>
      <vt:lpstr>Real-time systems again</vt:lpstr>
      <vt:lpstr>Breaking the real time system</vt:lpstr>
      <vt:lpstr>Streaming Data Systems</vt:lpstr>
      <vt:lpstr>First view of Streaming Data System</vt:lpstr>
      <vt:lpstr>Streaming Data Systems(2)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234</cp:revision>
  <dcterms:created xsi:type="dcterms:W3CDTF">2018-10-16T06:13:57Z</dcterms:created>
  <dcterms:modified xsi:type="dcterms:W3CDTF">2019-09-23T12:53:48Z</dcterms:modified>
</cp:coreProperties>
</file>

<file path=docProps/thumbnail.jpeg>
</file>